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58" r:id="rId3"/>
    <p:sldId id="259" r:id="rId4"/>
    <p:sldId id="265" r:id="rId5"/>
    <p:sldId id="266" r:id="rId6"/>
    <p:sldId id="262" r:id="rId7"/>
    <p:sldId id="263" r:id="rId8"/>
    <p:sldId id="264" r:id="rId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40A290-227F-4360-943C-AF7739AAF98C}" type="datetimeFigureOut">
              <a:rPr lang="fr-FR" smtClean="0"/>
              <a:pPr/>
              <a:t>18/04/2011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EE0FCE-6007-4CAC-9C3E-6DDF4074DF10}" type="slidenum">
              <a:rPr lang="fr-FR" smtClean="0"/>
              <a:pPr/>
              <a:t>‹N°›</a:t>
            </a:fld>
            <a:endParaRPr lang="fr-FR"/>
          </a:p>
        </p:txBody>
      </p:sp>
    </p:spTree>
    <p:extLst>
      <p:ext uri="{BB962C8B-B14F-4D97-AF65-F5344CB8AC3E}">
        <p14:creationId xmlns:p14="http://schemas.microsoft.com/office/powerpoint/2010/main" val="2668560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F989E0-B74A-4B13-9761-F5285D33B764}" type="slidenum">
              <a:rPr lang="en-US"/>
              <a:pPr/>
              <a:t>1</a:t>
            </a:fld>
            <a:endParaRPr lang="en-US"/>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30725"/>
          </a:xfrm>
        </p:spPr>
        <p:txBody>
          <a:bodyPr/>
          <a:lstStyle/>
          <a:p>
            <a:endParaRPr lang="en-US"/>
          </a:p>
        </p:txBody>
      </p:sp>
      <p:sp>
        <p:nvSpPr>
          <p:cNvPr id="4" name="Date Placeholder 3"/>
          <p:cNvSpPr>
            <a:spLocks noGrp="1"/>
          </p:cNvSpPr>
          <p:nvPr>
            <p:ph type="dt" sz="half" idx="10"/>
          </p:nvPr>
        </p:nvSpPr>
        <p:spPr>
          <a:xfrm>
            <a:off x="457200" y="6243638"/>
            <a:ext cx="2133600" cy="457200"/>
          </a:xfrm>
        </p:spPr>
        <p:txBody>
          <a:bodyPr/>
          <a:lstStyle>
            <a:lvl1pPr>
              <a:defRPr/>
            </a:lvl1pPr>
          </a:lstStyle>
          <a:p>
            <a:endParaRPr lang="en-US" altLang="en-US"/>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6" name="Slide Number Placeholder 5"/>
          <p:cNvSpPr>
            <a:spLocks noGrp="1"/>
          </p:cNvSpPr>
          <p:nvPr>
            <p:ph type="sldNum" sz="quarter" idx="12"/>
          </p:nvPr>
        </p:nvSpPr>
        <p:spPr>
          <a:xfrm>
            <a:off x="6553200" y="6243638"/>
            <a:ext cx="2133600" cy="457200"/>
          </a:xfrm>
        </p:spPr>
        <p:txBody>
          <a:bodyPr/>
          <a:lstStyle>
            <a:lvl1pPr>
              <a:defRPr/>
            </a:lvl1pPr>
          </a:lstStyle>
          <a:p>
            <a:fld id="{60A12EFA-D109-4F87-B932-32A133445009}" type="slidenum">
              <a:rPr lang="en-US" altLang="en-US"/>
              <a:pPr/>
              <a:t>‹N°›</a:t>
            </a:fld>
            <a:endParaRPr lang="en-US"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3638"/>
            <a:ext cx="2133600" cy="457200"/>
          </a:xfrm>
        </p:spPr>
        <p:txBody>
          <a:bodyPr/>
          <a:lstStyle>
            <a:lvl1pPr>
              <a:defRPr/>
            </a:lvl1pPr>
          </a:lstStyle>
          <a:p>
            <a:endParaRPr lang="en-US" alt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FC9C7982-1C61-4F15-8B53-E1E28A6D3452}" type="slidenum">
              <a:rPr lang="en-US" altLang="en-US"/>
              <a:pPr/>
              <a:t>‹N°›</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6D8BDC7-6EE8-4B57-A63B-16A61429F4BA}" type="datetimeFigureOut">
              <a:rPr lang="fr-FR" smtClean="0"/>
              <a:pPr/>
              <a:t>18/04/2011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8E18D-5001-4B00-A6C9-D29B3F478E45}"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8BDC7-6EE8-4B57-A63B-16A61429F4BA}" type="datetimeFigureOut">
              <a:rPr lang="fr-FR" smtClean="0"/>
              <a:pPr/>
              <a:t>18/04/2011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98E18D-5001-4B00-A6C9-D29B3F478E45}"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fr-CA"/>
              <a:t>Évaluation des jeux PC</a:t>
            </a:r>
          </a:p>
        </p:txBody>
      </p:sp>
      <p:sp>
        <p:nvSpPr>
          <p:cNvPr id="2051" name="Rectangle 3"/>
          <p:cNvSpPr>
            <a:spLocks noGrp="1" noChangeArrowheads="1"/>
          </p:cNvSpPr>
          <p:nvPr>
            <p:ph type="subTitle" idx="1"/>
          </p:nvPr>
        </p:nvSpPr>
        <p:spPr/>
        <p:txBody>
          <a:bodyPr/>
          <a:lstStyle/>
          <a:p>
            <a:endParaRPr lang="fr-CA"/>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fr-CA" dirty="0" smtClean="0"/>
              <a:t>Catégories de jeux</a:t>
            </a:r>
            <a:endParaRPr lang="fr-CA" dirty="0"/>
          </a:p>
        </p:txBody>
      </p:sp>
      <p:sp>
        <p:nvSpPr>
          <p:cNvPr id="6147" name="Rectangle 3"/>
          <p:cNvSpPr>
            <a:spLocks noGrp="1" noChangeArrowheads="1"/>
          </p:cNvSpPr>
          <p:nvPr>
            <p:ph sz="half" idx="1"/>
          </p:nvPr>
        </p:nvSpPr>
        <p:spPr/>
        <p:txBody>
          <a:bodyPr/>
          <a:lstStyle/>
          <a:p>
            <a:r>
              <a:rPr lang="fr-CA" dirty="0"/>
              <a:t>Top 3</a:t>
            </a:r>
          </a:p>
          <a:p>
            <a:pPr lvl="1"/>
            <a:r>
              <a:rPr lang="fr-CA" dirty="0"/>
              <a:t>Aventure</a:t>
            </a:r>
          </a:p>
          <a:p>
            <a:pPr lvl="2"/>
            <a:r>
              <a:rPr lang="fr-CA" dirty="0" smtClean="0"/>
              <a:t>Amber: </a:t>
            </a:r>
            <a:r>
              <a:rPr lang="fr-CA" dirty="0" err="1" smtClean="0"/>
              <a:t>Journeys</a:t>
            </a:r>
            <a:r>
              <a:rPr lang="fr-CA" dirty="0" smtClean="0"/>
              <a:t> </a:t>
            </a:r>
            <a:r>
              <a:rPr lang="fr-CA" dirty="0" err="1" smtClean="0"/>
              <a:t>Beyond</a:t>
            </a:r>
            <a:endParaRPr lang="fr-CA" dirty="0"/>
          </a:p>
          <a:p>
            <a:pPr lvl="1"/>
            <a:r>
              <a:rPr lang="fr-CA" dirty="0"/>
              <a:t>Stratégie</a:t>
            </a:r>
          </a:p>
          <a:p>
            <a:pPr lvl="2"/>
            <a:r>
              <a:rPr lang="fr-CA" dirty="0" smtClean="0"/>
              <a:t>101 </a:t>
            </a:r>
            <a:r>
              <a:rPr lang="fr-CA" dirty="0" err="1" smtClean="0"/>
              <a:t>Airborne</a:t>
            </a:r>
            <a:r>
              <a:rPr lang="fr-CA" dirty="0" smtClean="0"/>
              <a:t>: Invasion de la Normandie</a:t>
            </a:r>
            <a:endParaRPr lang="fr-CA" dirty="0"/>
          </a:p>
          <a:p>
            <a:pPr lvl="1"/>
            <a:r>
              <a:rPr lang="fr-CA" dirty="0"/>
              <a:t>Action</a:t>
            </a:r>
          </a:p>
          <a:p>
            <a:pPr lvl="2"/>
            <a:r>
              <a:rPr lang="fr-CA" dirty="0" smtClean="0"/>
              <a:t>Zéro absolu</a:t>
            </a:r>
            <a:endParaRPr lang="fr-CA" dirty="0"/>
          </a:p>
        </p:txBody>
      </p:sp>
      <p:sp>
        <p:nvSpPr>
          <p:cNvPr id="7" name="Content Placeholder 6"/>
          <p:cNvSpPr>
            <a:spLocks noGrp="1"/>
          </p:cNvSpPr>
          <p:nvPr>
            <p:ph sz="half" idx="2"/>
          </p:nvPr>
        </p:nvSpPr>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Rectangle 10"/>
          <p:cNvSpPr>
            <a:spLocks noGrp="1" noChangeArrowheads="1"/>
          </p:cNvSpPr>
          <p:nvPr>
            <p:ph type="title"/>
          </p:nvPr>
        </p:nvSpPr>
        <p:spPr/>
        <p:txBody>
          <a:bodyPr/>
          <a:lstStyle/>
          <a:p>
            <a:r>
              <a:rPr lang="fr-CA" dirty="0" smtClean="0"/>
              <a:t>Amber: </a:t>
            </a:r>
            <a:r>
              <a:rPr lang="fr-CA" dirty="0" err="1" smtClean="0"/>
              <a:t>Journeys</a:t>
            </a:r>
            <a:r>
              <a:rPr lang="fr-CA" dirty="0" smtClean="0"/>
              <a:t> </a:t>
            </a:r>
            <a:r>
              <a:rPr lang="fr-CA" dirty="0" err="1" smtClean="0"/>
              <a:t>Beyond</a:t>
            </a:r>
            <a:endParaRPr lang="fr-CA" dirty="0"/>
          </a:p>
        </p:txBody>
      </p:sp>
      <p:sp>
        <p:nvSpPr>
          <p:cNvPr id="7179" name="Rectangle 11"/>
          <p:cNvSpPr>
            <a:spLocks noGrp="1" noChangeArrowheads="1"/>
          </p:cNvSpPr>
          <p:nvPr>
            <p:ph idx="1"/>
          </p:nvPr>
        </p:nvSpPr>
        <p:spPr/>
        <p:txBody>
          <a:bodyPr>
            <a:normAutofit/>
          </a:bodyPr>
          <a:lstStyle/>
          <a:p>
            <a:pPr>
              <a:lnSpc>
                <a:spcPct val="90000"/>
              </a:lnSpc>
            </a:pPr>
            <a:r>
              <a:rPr lang="fr-CA" sz="2600" dirty="0" smtClean="0"/>
              <a:t>Ce jeu se déroule dans une maison des montagnes de la Caroline du Nord. Amber, une chasseuse de fantômes, observe l’activité des poltergeist  et interagit avec. Ce qui commence par une réaction aux inquiétudes d’un ami se transforme en un voyage pour se sauver soi-même. </a:t>
            </a:r>
          </a:p>
          <a:p>
            <a:pPr>
              <a:lnSpc>
                <a:spcPct val="90000"/>
              </a:lnSpc>
            </a:pPr>
            <a:r>
              <a:rPr lang="fr-CA" sz="2600" dirty="0" smtClean="0"/>
              <a:t>Alors que vous explorez la maison et ses environs à la recherche d’indices aux tourments de votre ami, vous réalisez rapidement que vous n’êtes pas seul.  Des choses étranges se produisent et, pendant que vous tentez de voir comment vous servir de votre équipement de base, les choses deviennent encore plus étranges.</a:t>
            </a:r>
          </a:p>
          <a:p>
            <a:pPr>
              <a:lnSpc>
                <a:spcPct val="90000"/>
              </a:lnSpc>
            </a:pPr>
            <a:endParaRPr lang="fr-CA" sz="2600" dirty="0"/>
          </a:p>
          <a:p>
            <a:pPr>
              <a:lnSpc>
                <a:spcPct val="90000"/>
              </a:lnSpc>
            </a:pPr>
            <a:endParaRPr lang="fr-CA" sz="2600" dirty="0"/>
          </a:p>
          <a:p>
            <a:pPr>
              <a:lnSpc>
                <a:spcPct val="90000"/>
              </a:lnSpc>
            </a:pPr>
            <a:endParaRPr lang="fr-CA" sz="2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Rectangle 10"/>
          <p:cNvSpPr>
            <a:spLocks noGrp="1" noChangeArrowheads="1"/>
          </p:cNvSpPr>
          <p:nvPr>
            <p:ph type="title"/>
          </p:nvPr>
        </p:nvSpPr>
        <p:spPr/>
        <p:txBody>
          <a:bodyPr>
            <a:normAutofit fontScale="90000"/>
          </a:bodyPr>
          <a:lstStyle/>
          <a:p>
            <a:r>
              <a:rPr lang="fr-CA" dirty="0" smtClean="0"/>
              <a:t>101 </a:t>
            </a:r>
            <a:r>
              <a:rPr lang="fr-CA" dirty="0" err="1" smtClean="0"/>
              <a:t>Airborne</a:t>
            </a:r>
            <a:r>
              <a:rPr lang="fr-CA" dirty="0" smtClean="0"/>
              <a:t>: Invasion de la Normandie</a:t>
            </a:r>
            <a:endParaRPr lang="fr-CA" dirty="0"/>
          </a:p>
        </p:txBody>
      </p:sp>
      <p:sp>
        <p:nvSpPr>
          <p:cNvPr id="7179" name="Rectangle 11"/>
          <p:cNvSpPr>
            <a:spLocks noGrp="1" noChangeArrowheads="1"/>
          </p:cNvSpPr>
          <p:nvPr>
            <p:ph idx="1"/>
          </p:nvPr>
        </p:nvSpPr>
        <p:spPr/>
        <p:txBody>
          <a:bodyPr>
            <a:normAutofit/>
          </a:bodyPr>
          <a:lstStyle/>
          <a:p>
            <a:pPr>
              <a:lnSpc>
                <a:spcPct val="90000"/>
              </a:lnSpc>
            </a:pPr>
            <a:r>
              <a:rPr lang="fr-CA" sz="2800" dirty="0" smtClean="0"/>
              <a:t>Quelques heures avant l’invasion de la Normandie par les Alliés: la 101</a:t>
            </a:r>
            <a:r>
              <a:rPr lang="fr-CA" sz="2800" baseline="30000" dirty="0" smtClean="0"/>
              <a:t>e</a:t>
            </a:r>
            <a:r>
              <a:rPr lang="fr-CA" sz="2800" dirty="0" smtClean="0"/>
              <a:t> Division aéroportée doit être parachutée par groupes dans toute la Normandie afin de créer suffisamment de confusion pour empêcher l’armée allemande de tenir les plages de Normandie. Après avoir choisi l’une des neuf campagnes proposées, vous êtes affecté à équiper chacun des 18 parachutistes devant accompagner la mission.</a:t>
            </a:r>
            <a:endParaRPr lang="fr-CA" sz="2600" dirty="0"/>
          </a:p>
          <a:p>
            <a:pPr>
              <a:lnSpc>
                <a:spcPct val="90000"/>
              </a:lnSpc>
            </a:pPr>
            <a:endParaRPr lang="fr-CA" sz="2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Rectangle 10"/>
          <p:cNvSpPr>
            <a:spLocks noGrp="1" noChangeArrowheads="1"/>
          </p:cNvSpPr>
          <p:nvPr>
            <p:ph type="title"/>
          </p:nvPr>
        </p:nvSpPr>
        <p:spPr/>
        <p:txBody>
          <a:bodyPr/>
          <a:lstStyle/>
          <a:p>
            <a:r>
              <a:rPr lang="fr-CA" dirty="0" smtClean="0"/>
              <a:t>Zéro absolu</a:t>
            </a:r>
            <a:endParaRPr lang="fr-CA" dirty="0"/>
          </a:p>
        </p:txBody>
      </p:sp>
      <p:sp>
        <p:nvSpPr>
          <p:cNvPr id="7179" name="Rectangle 11"/>
          <p:cNvSpPr>
            <a:spLocks noGrp="1" noChangeArrowheads="1"/>
          </p:cNvSpPr>
          <p:nvPr>
            <p:ph idx="1"/>
          </p:nvPr>
        </p:nvSpPr>
        <p:spPr/>
        <p:txBody>
          <a:bodyPr>
            <a:normAutofit lnSpcReduction="10000"/>
          </a:bodyPr>
          <a:lstStyle/>
          <a:p>
            <a:pPr>
              <a:lnSpc>
                <a:spcPct val="90000"/>
              </a:lnSpc>
            </a:pPr>
            <a:r>
              <a:rPr lang="fr-CA" sz="2600" dirty="0" smtClean="0"/>
              <a:t>Le scénario de Zéro Absolu est rafraîchissant et de bonne facture. On y suit la vie d’humains du 24</a:t>
            </a:r>
            <a:r>
              <a:rPr lang="fr-CA" sz="2600" baseline="30000" dirty="0" smtClean="0"/>
              <a:t>e</a:t>
            </a:r>
            <a:r>
              <a:rPr lang="fr-CA" sz="2600" dirty="0" smtClean="0"/>
              <a:t> siècle qui ont enfin maîtrisé la fusion froide et volent autour du système solaire.</a:t>
            </a:r>
          </a:p>
          <a:p>
            <a:pPr>
              <a:lnSpc>
                <a:spcPct val="90000"/>
              </a:lnSpc>
            </a:pPr>
            <a:r>
              <a:rPr lang="fr-CA" sz="2600" dirty="0" smtClean="0"/>
              <a:t>Une grande partie du jeu est centrée sur Europa, une lune de Jupiter couverte de glace qui fournit dorénavant le carburant des moteurs à fusion. Pendant leur travail, les mineurs découvrent, sous la glace d’Europa, une race d’extraterrestres belliqueux. Les secours militaires étant à des millions de kilomètres, les mineurs doivent donc convertir leurs équipements en matériel militaire afin de combattre les extra-terrestres jusqu’à l’arrivée des secours</a:t>
            </a:r>
            <a:r>
              <a:rPr lang="fr-CA" sz="2600" dirty="0"/>
              <a:t>.</a:t>
            </a:r>
            <a:endParaRPr lang="fr-CA" sz="2600" dirty="0" smtClean="0"/>
          </a:p>
          <a:p>
            <a:pPr>
              <a:lnSpc>
                <a:spcPct val="90000"/>
              </a:lnSpc>
            </a:pPr>
            <a:endParaRPr lang="fr-CA" sz="2600" dirty="0"/>
          </a:p>
          <a:p>
            <a:pPr>
              <a:lnSpc>
                <a:spcPct val="90000"/>
              </a:lnSpc>
            </a:pPr>
            <a:endParaRPr lang="fr-CA" sz="2600" dirty="0"/>
          </a:p>
          <a:p>
            <a:pPr>
              <a:lnSpc>
                <a:spcPct val="90000"/>
              </a:lnSpc>
            </a:pPr>
            <a:endParaRPr lang="fr-CA" sz="2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fr-CA" dirty="0" smtClean="0"/>
              <a:t>Évaluation des jeux</a:t>
            </a:r>
            <a:endParaRPr lang="fr-CA"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fr-CA"/>
              <a:t>Prix</a:t>
            </a:r>
          </a:p>
        </p:txBody>
      </p:sp>
      <p:sp>
        <p:nvSpPr>
          <p:cNvPr id="19" name="Content Placeholder 18"/>
          <p:cNvSpPr>
            <a:spLocks noGrp="1"/>
          </p:cNvSpPr>
          <p:nvPr>
            <p:ph idx="1"/>
          </p:nvPr>
        </p:nvSpPr>
        <p:spPr/>
        <p:txBody>
          <a:bodyPr/>
          <a:lstStyle/>
          <a:p>
            <a:endParaRPr lang="fr-CA"/>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fr-CA" dirty="0"/>
              <a:t>Meilleurs achats</a:t>
            </a:r>
          </a:p>
        </p:txBody>
      </p:sp>
      <p:sp>
        <p:nvSpPr>
          <p:cNvPr id="18435" name="Rectangle 3"/>
          <p:cNvSpPr>
            <a:spLocks noGrp="1" noChangeArrowheads="1"/>
          </p:cNvSpPr>
          <p:nvPr>
            <p:ph type="body" sz="half" idx="1"/>
          </p:nvPr>
        </p:nvSpPr>
        <p:spPr/>
        <p:txBody>
          <a:bodyPr/>
          <a:lstStyle/>
          <a:p>
            <a:r>
              <a:rPr lang="fr-CA" sz="2600" dirty="0" smtClean="0"/>
              <a:t>Zéro absolu</a:t>
            </a:r>
          </a:p>
          <a:p>
            <a:pPr lvl="1"/>
            <a:r>
              <a:rPr lang="fr-CA" sz="2200" dirty="0" smtClean="0"/>
              <a:t>Réduction de 20 %</a:t>
            </a:r>
          </a:p>
          <a:p>
            <a:pPr lvl="1"/>
            <a:r>
              <a:rPr lang="fr-CA" sz="2200" dirty="0" smtClean="0"/>
              <a:t>Scènes supplémentaires</a:t>
            </a:r>
          </a:p>
          <a:p>
            <a:r>
              <a:rPr lang="fr-CA" sz="2600" dirty="0" smtClean="0"/>
              <a:t>101 </a:t>
            </a:r>
            <a:r>
              <a:rPr lang="fr-CA" sz="2600" dirty="0" err="1" smtClean="0"/>
              <a:t>Airborne</a:t>
            </a:r>
            <a:endParaRPr lang="fr-CA" sz="2600" dirty="0" smtClean="0"/>
          </a:p>
          <a:p>
            <a:pPr lvl="1"/>
            <a:r>
              <a:rPr lang="fr-CA" sz="2200" dirty="0" smtClean="0"/>
              <a:t>3 missions de plus avec achat du jeu complet</a:t>
            </a:r>
          </a:p>
          <a:p>
            <a:pPr lvl="1"/>
            <a:r>
              <a:rPr lang="fr-CA" sz="2200" dirty="0" smtClean="0"/>
              <a:t>Mise à jour gratuite avec  carte d’enregistrement</a:t>
            </a:r>
          </a:p>
          <a:p>
            <a:pPr lvl="1">
              <a:buNone/>
            </a:pPr>
            <a:endParaRPr lang="fr-CA" sz="2200" dirty="0"/>
          </a:p>
        </p:txBody>
      </p:sp>
      <p:sp>
        <p:nvSpPr>
          <p:cNvPr id="7" name="Content Placeholder 6"/>
          <p:cNvSpPr>
            <a:spLocks noGrp="1"/>
          </p:cNvSpPr>
          <p:nvPr>
            <p:ph sz="half" idx="2"/>
          </p:nvPr>
        </p:nvSpPr>
        <p:spPr/>
        <p:txBody>
          <a:bodyPr/>
          <a:lstStyle/>
          <a:p>
            <a:endParaRPr lang="en-US"/>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TotalTime>
  <Words>352</Words>
  <Application>Microsoft Office PowerPoint</Application>
  <PresentationFormat>Affichage à l'écran (4:3)</PresentationFormat>
  <Paragraphs>29</Paragraphs>
  <Slides>8</Slides>
  <Notes>1</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Thème Office</vt:lpstr>
      <vt:lpstr>Évaluation des jeux PC</vt:lpstr>
      <vt:lpstr>Catégories de jeux</vt:lpstr>
      <vt:lpstr>Amber: Journeys Beyond</vt:lpstr>
      <vt:lpstr>101 Airborne: Invasion de la Normandie</vt:lpstr>
      <vt:lpstr>Zéro absolu</vt:lpstr>
      <vt:lpstr>Évaluation des jeux</vt:lpstr>
      <vt:lpstr>Prix</vt:lpstr>
      <vt:lpstr>Meilleurs achats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Évaluation des jeux PC</dc:title>
  <dc:creator>M. Simond</dc:creator>
  <cp:lastModifiedBy>Michèle Simond</cp:lastModifiedBy>
  <cp:revision>12</cp:revision>
  <dcterms:created xsi:type="dcterms:W3CDTF">2007-04-19T18:15:41Z</dcterms:created>
  <dcterms:modified xsi:type="dcterms:W3CDTF">2011-04-18T12:07:18Z</dcterms:modified>
</cp:coreProperties>
</file>